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256" r:id="rId3"/>
    <p:sldId id="258" r:id="rId4"/>
    <p:sldId id="260" r:id="rId5"/>
    <p:sldId id="272" r:id="rId6"/>
    <p:sldId id="274" r:id="rId7"/>
    <p:sldId id="275" r:id="rId8"/>
    <p:sldId id="276" r:id="rId9"/>
    <p:sldId id="277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E4FB"/>
    <a:srgbClr val="FF0066"/>
    <a:srgbClr val="90F62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3DF03-3C5D-4730-A27C-55323633A87D}" type="datetimeFigureOut">
              <a:rPr lang="es-ES" smtClean="0"/>
              <a:pPr/>
              <a:t>16/04/2020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88128-155D-4397-A17A-60463DC16B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16/04/2020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16/04/2020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16/04/2020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16/04/2020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16/04/2020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16/04/2020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E7F77-B12A-4CE8-B97A-62EA264EFF69}" type="datetimeFigureOut">
              <a:rPr lang="es-ES" smtClean="0"/>
              <a:pPr/>
              <a:t>16/04/2020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5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A:\Anagramaludo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A:\Anagramaludo.jpg"/>
          <p:cNvPicPr>
            <a:picLocks noGrp="1"/>
          </p:cNvPicPr>
          <p:nvPr>
            <p:ph idx="1"/>
          </p:nvPr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214545" y="285729"/>
            <a:ext cx="47243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2571736" y="5000637"/>
            <a:ext cx="3930651" cy="1576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" sz="1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Ludoteca Municipal</a:t>
            </a:r>
          </a:p>
          <a:p>
            <a:pPr algn="ctr" rtl="0"/>
            <a:r>
              <a:rPr lang="es-ES" sz="1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   de </a:t>
            </a:r>
            <a:r>
              <a:rPr lang="es-ES" sz="1800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Binéfar</a:t>
            </a:r>
            <a:endParaRPr lang="es-ES" sz="18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ransition spd="slow" advClick="0" advTm="12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2571768"/>
          </a:xfrm>
        </p:spPr>
        <p:txBody>
          <a:bodyPr>
            <a:normAutofit/>
          </a:bodyPr>
          <a:lstStyle/>
          <a:p>
            <a:r>
              <a:rPr lang="es-ES" dirty="0" smtClean="0"/>
              <a:t>PEQUEÑOS JUEGOS</a:t>
            </a:r>
            <a:br>
              <a:rPr lang="es-ES" dirty="0" smtClean="0"/>
            </a:br>
            <a:r>
              <a:rPr lang="es-ES" dirty="0" smtClean="0"/>
              <a:t>GRANDES MOMENTOS</a:t>
            </a:r>
            <a:br>
              <a:rPr lang="es-ES" dirty="0" smtClean="0"/>
            </a:br>
            <a:r>
              <a:rPr lang="es-ES" dirty="0" err="1" smtClean="0">
                <a:latin typeface="Algerian" pitchFamily="82" charset="0"/>
              </a:rPr>
              <a:t>Iv</a:t>
            </a:r>
            <a:endParaRPr lang="es-ES" dirty="0">
              <a:latin typeface="Algerian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ctr">
              <a:buNone/>
            </a:pP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JUEGOS TRADICIONALES 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932142" y="1142984"/>
            <a:ext cx="42118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LAS ESTATUAS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000628" y="4714884"/>
            <a:ext cx="381168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/>
                <a:solidFill>
                  <a:srgbClr val="FF0066"/>
                </a:solidFill>
                <a:effectLst/>
              </a:rPr>
              <a:t>EL TESORO</a:t>
            </a:r>
          </a:p>
          <a:p>
            <a:pPr algn="ctr"/>
            <a:r>
              <a:rPr lang="es-ES" sz="5400" b="1" cap="none" spc="0" dirty="0" smtClean="0">
                <a:ln/>
                <a:solidFill>
                  <a:srgbClr val="FF0066"/>
                </a:solidFill>
                <a:effectLst/>
              </a:rPr>
              <a:t> ESCONDIDO</a:t>
            </a:r>
            <a:endParaRPr lang="es-ES" sz="5400" b="1" cap="none" spc="0" dirty="0">
              <a:ln/>
              <a:solidFill>
                <a:srgbClr val="FF0066"/>
              </a:solidFill>
              <a:effectLst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85720" y="3214686"/>
            <a:ext cx="29129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EL LIMBO</a:t>
            </a:r>
            <a:endParaRPr lang="es-E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0" y="928670"/>
            <a:ext cx="500062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Todos a bailar… cuando pare la música, </a:t>
            </a:r>
          </a:p>
          <a:p>
            <a:pPr algn="ctr"/>
            <a:r>
              <a:rPr lang="es-E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Quietos como estatuas</a:t>
            </a:r>
            <a:endParaRPr lang="es-E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286117" y="2857496"/>
            <a:ext cx="585788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Dos sujetan un palo de e</a:t>
            </a:r>
            <a:r>
              <a:rPr lang="es-E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scoba, hay</a:t>
            </a:r>
          </a:p>
          <a:p>
            <a:pPr algn="ctr"/>
            <a:r>
              <a:rPr lang="es-E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que pasar por d</a:t>
            </a:r>
            <a:r>
              <a:rPr lang="es-E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ebajo bailando y mirando al techo.</a:t>
            </a:r>
          </a:p>
          <a:p>
            <a:pPr algn="ctr"/>
            <a:r>
              <a:rPr lang="es-E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 palo, lo bajamos cada vez más.</a:t>
            </a:r>
            <a:endParaRPr lang="es-E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214282" y="4643446"/>
            <a:ext cx="492919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Uno esconde un premio, el resto lo buscamos.</a:t>
            </a:r>
          </a:p>
          <a:p>
            <a:pPr algn="ctr"/>
            <a:r>
              <a:rPr lang="es-E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Para  saber por donde esta……, </a:t>
            </a:r>
          </a:p>
          <a:p>
            <a:pPr algn="ctr"/>
            <a:r>
              <a:rPr lang="es-E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sólo podemos  preguntar</a:t>
            </a:r>
          </a:p>
          <a:p>
            <a:pPr algn="ctr"/>
            <a:endParaRPr lang="es-ES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Frio o caliente???</a:t>
            </a:r>
          </a:p>
        </p:txBody>
      </p:sp>
    </p:spTree>
  </p:cSld>
  <p:clrMapOvr>
    <a:masterClrMapping/>
  </p:clrMapOvr>
  <p:transition spd="slow" advClick="0" advTm="5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Marcador de contenido" descr="Ilustración De Niños Jugando En La Roca Del Limbo Fotos, Retratos ..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28604"/>
            <a:ext cx="714380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Rectángulo"/>
          <p:cNvSpPr/>
          <p:nvPr/>
        </p:nvSpPr>
        <p:spPr>
          <a:xfrm>
            <a:off x="571472" y="5643578"/>
            <a:ext cx="56604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BAILAAAAR!!!</a:t>
            </a:r>
            <a:endParaRPr lang="es-E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/>
          </a:bodyPr>
          <a:lstStyle/>
          <a:p>
            <a:r>
              <a:rPr lang="es-ES" sz="2800" b="1" dirty="0" smtClean="0">
                <a:latin typeface="Arial" pitchFamily="34" charset="0"/>
                <a:cs typeface="Arial" pitchFamily="34" charset="0"/>
              </a:rPr>
              <a:t>TALLERES QUE SERÁN JUEGOS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14282" y="1000108"/>
            <a:ext cx="425949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AROS MÁGICOS</a:t>
            </a:r>
            <a:endParaRPr lang="es-E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643438" y="785794"/>
            <a:ext cx="3881192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0F62A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 rollo de cartón</a:t>
            </a:r>
          </a:p>
          <a:p>
            <a:pPr algn="ctr"/>
            <a:r>
              <a:rPr lang="es-E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0F62A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 o 4 platos de cartón</a:t>
            </a:r>
          </a:p>
          <a:p>
            <a:pPr algn="ctr"/>
            <a:r>
              <a:rPr lang="es-E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0F62A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Pinturas</a:t>
            </a:r>
          </a:p>
        </p:txBody>
      </p:sp>
      <p:sp>
        <p:nvSpPr>
          <p:cNvPr id="6" name="5 Rectángulo"/>
          <p:cNvSpPr/>
          <p:nvPr/>
        </p:nvSpPr>
        <p:spPr>
          <a:xfrm>
            <a:off x="5214942" y="2714620"/>
            <a:ext cx="350046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4000" b="1" cap="all" spc="0" dirty="0" smtClean="0">
                <a:ln/>
                <a:solidFill>
                  <a:srgbClr val="FF0066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Garrafa</a:t>
            </a:r>
          </a:p>
          <a:p>
            <a:pPr algn="ctr"/>
            <a:r>
              <a:rPr lang="es-ES" sz="4000" b="1" cap="all" spc="0" dirty="0" smtClean="0">
                <a:ln/>
                <a:solidFill>
                  <a:srgbClr val="FF0066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rPr>
              <a:t> canasta</a:t>
            </a:r>
            <a:endParaRPr lang="es-ES" sz="4000" b="1" cap="all" spc="0" dirty="0">
              <a:ln/>
              <a:solidFill>
                <a:srgbClr val="FF0066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00034" y="2643182"/>
            <a:ext cx="4786346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Una garrafa grande vacía.</a:t>
            </a:r>
          </a:p>
          <a:p>
            <a:pPr algn="ctr"/>
            <a:r>
              <a:rPr lang="es-E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Cartulinas y pegamento.</a:t>
            </a:r>
          </a:p>
          <a:p>
            <a:pPr algn="ctr"/>
            <a:r>
              <a:rPr lang="es-E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Cositas para encestar.</a:t>
            </a:r>
            <a:endParaRPr lang="es-ES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14282" y="4643446"/>
            <a:ext cx="411362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0F62A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MANOS </a:t>
            </a:r>
          </a:p>
          <a:p>
            <a:pPr algn="ctr"/>
            <a:r>
              <a:rPr lang="es-E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0F62A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</a:t>
            </a:r>
          </a:p>
          <a:p>
            <a:pPr algn="ctr"/>
            <a:r>
              <a:rPr lang="es-E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0F62A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SUPERHÉROES</a:t>
            </a:r>
            <a:endParaRPr lang="es-E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0F62A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000628" y="5214950"/>
            <a:ext cx="379253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Cartulinas … y …</a:t>
            </a:r>
          </a:p>
          <a:p>
            <a:pPr algn="ctr"/>
            <a:r>
              <a:rPr lang="es-E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Tu mano.</a:t>
            </a:r>
            <a:endParaRPr lang="es-E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ªPilar\Desktop\IMG_20200415_19012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928802"/>
            <a:ext cx="3210003" cy="4525963"/>
          </a:xfrm>
          <a:prstGeom prst="rect">
            <a:avLst/>
          </a:prstGeom>
          <a:noFill/>
        </p:spPr>
      </p:pic>
      <p:pic>
        <p:nvPicPr>
          <p:cNvPr id="6" name="Picture 2" descr="C:\Users\MªPilar\Desktop\IMG_20200415_18075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428604"/>
            <a:ext cx="2262982" cy="4525963"/>
          </a:xfrm>
          <a:prstGeom prst="rect">
            <a:avLst/>
          </a:prstGeom>
          <a:noFill/>
        </p:spPr>
      </p:pic>
      <p:sp>
        <p:nvSpPr>
          <p:cNvPr id="7" name="6 Rectángulo"/>
          <p:cNvSpPr/>
          <p:nvPr/>
        </p:nvSpPr>
        <p:spPr>
          <a:xfrm>
            <a:off x="4214810" y="571480"/>
            <a:ext cx="17844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MIRA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428992" y="3214686"/>
            <a:ext cx="14494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QUÉ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428728" y="5357826"/>
            <a:ext cx="25176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CHULOS</a:t>
            </a:r>
            <a:endParaRPr lang="es-E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ESTAS GARRAFAS MOOOLAN</a:t>
            </a:r>
            <a:endParaRPr lang="es-ES" dirty="0"/>
          </a:p>
        </p:txBody>
      </p:sp>
      <p:pic>
        <p:nvPicPr>
          <p:cNvPr id="1026" name="Picture 2" descr="C:\Users\MªPilar\Desktop\garrafa activida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85950" y="1848644"/>
            <a:ext cx="5372100" cy="402907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ªPilar\Desktop\IMG_20200415_18393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556110" cy="5286388"/>
          </a:xfrm>
          <a:prstGeom prst="rect">
            <a:avLst/>
          </a:prstGeom>
          <a:noFill/>
        </p:spPr>
      </p:pic>
      <p:sp>
        <p:nvSpPr>
          <p:cNvPr id="9" name="8 Rectángulo"/>
          <p:cNvSpPr/>
          <p:nvPr/>
        </p:nvSpPr>
        <p:spPr>
          <a:xfrm>
            <a:off x="3714744" y="2143116"/>
            <a:ext cx="178446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MIRA</a:t>
            </a:r>
          </a:p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QUE </a:t>
            </a:r>
            <a:endParaRPr lang="es-ES" sz="5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GUAY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2" descr="C:\Users\MªPilar\Desktop\IMG_20200415_1851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17"/>
            <a:ext cx="3428992" cy="6857983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1357298"/>
            <a:ext cx="2653612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CHIC@S</a:t>
            </a:r>
          </a:p>
          <a:p>
            <a:pPr algn="ctr"/>
            <a:r>
              <a:rPr lang="es-E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NOS </a:t>
            </a:r>
          </a:p>
          <a:p>
            <a:pPr algn="ctr"/>
            <a:r>
              <a:rPr lang="es-E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VEMOS</a:t>
            </a:r>
          </a:p>
          <a:p>
            <a:pPr algn="ctr"/>
            <a:r>
              <a:rPr lang="es-E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PRONTO</a:t>
            </a:r>
            <a:endParaRPr lang="es-E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780058" y="2071678"/>
            <a:ext cx="336394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OS</a:t>
            </a:r>
          </a:p>
          <a:p>
            <a:pPr algn="ctr"/>
            <a:r>
              <a:rPr lang="es-ES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QUEREMOS</a:t>
            </a:r>
          </a:p>
          <a:p>
            <a:pPr algn="ctr"/>
            <a:r>
              <a:rPr lang="es-ES" sz="48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MUCHO</a:t>
            </a:r>
            <a:endParaRPr lang="es-ES" sz="48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786050" y="5934670"/>
            <a:ext cx="29562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ADIOOOS</a:t>
            </a:r>
            <a:endParaRPr lang="es-E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1026" name="Picture 2" descr="C:\Users\MªPilar\Desktop\manos de heror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14612" y="928670"/>
            <a:ext cx="3073001" cy="409733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141</Words>
  <Application>Microsoft Office PowerPoint</Application>
  <PresentationFormat>Presentación en pantalla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PEQUEÑOS JUEGOS GRANDES MOMENTOS Iv</vt:lpstr>
      <vt:lpstr>Diapositiva 3</vt:lpstr>
      <vt:lpstr>Diapositiva 4</vt:lpstr>
      <vt:lpstr>TALLERES QUE SERÁN JUEGOS</vt:lpstr>
      <vt:lpstr>Diapositiva 6</vt:lpstr>
      <vt:lpstr>ESTAS GARRAFAS MOOOLAN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PEQUEÑOS JUEGOS GRANDES MOMENTOS</dc:title>
  <dc:creator>MªPilar</dc:creator>
  <cp:lastModifiedBy>MªPilar</cp:lastModifiedBy>
  <cp:revision>36</cp:revision>
  <dcterms:created xsi:type="dcterms:W3CDTF">2020-03-24T19:54:42Z</dcterms:created>
  <dcterms:modified xsi:type="dcterms:W3CDTF">2020-04-16T09:49:25Z</dcterms:modified>
</cp:coreProperties>
</file>