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56" r:id="rId3"/>
    <p:sldId id="266" r:id="rId4"/>
    <p:sldId id="269" r:id="rId5"/>
    <p:sldId id="271" r:id="rId6"/>
    <p:sldId id="274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0F6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6" autoAdjust="0"/>
    <p:restoredTop sz="9466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09/04/2020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2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&#170;Pilar\Desktop\musica%20pen%20ludo\La%20Oreja%20de%20Van%20Gogh%20-%20Verano%20(Official%20Video).mp3" TargetMode="External"/><Relationship Id="rId5" Type="http://schemas.openxmlformats.org/officeDocument/2006/relationships/image" Target="../media/image2.png"/><Relationship Id="rId4" Type="http://schemas.openxmlformats.org/officeDocument/2006/relationships/image" Target="file:///A:\Anagramaludo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214545" y="285730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7" y="5000638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</a:t>
            </a:r>
            <a:r>
              <a:rPr lang="es-ES" sz="18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pic>
        <p:nvPicPr>
          <p:cNvPr id="5" name="La Oreja de Van Gogh - Verano (Official Video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2571768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err="1" smtClean="0">
                <a:latin typeface="Algerian" pitchFamily="82" charset="0"/>
              </a:rPr>
              <a:t>IIi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3286124"/>
            <a:ext cx="821533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s-ES" sz="8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s-ES" dirty="0" smtClean="0"/>
              <a:t> </a:t>
            </a:r>
          </a:p>
          <a:p>
            <a:pPr algn="ctr">
              <a:buNone/>
            </a:pPr>
            <a:r>
              <a:rPr lang="es-ES" b="1" dirty="0" smtClean="0"/>
              <a:t>	</a:t>
            </a:r>
            <a:r>
              <a:rPr lang="es-ES" sz="5000" b="1" dirty="0" smtClean="0">
                <a:latin typeface="Arial" pitchFamily="34" charset="0"/>
                <a:cs typeface="Arial" pitchFamily="34" charset="0"/>
              </a:rPr>
              <a:t>GALLINETA DE PASCUA</a:t>
            </a:r>
            <a:endParaRPr lang="es-ES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	Esta actividad es de Pascua, vamos a hacer nuestra Gallineta de Pascua.</a:t>
            </a:r>
          </a:p>
          <a:p>
            <a:pPr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	Solo necesitas un trozo de huevera y la gallineta.</a:t>
            </a:r>
          </a:p>
          <a:p>
            <a:pPr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	Para la gallineta, recorta la forma en una cartulina, decórala y luego pégala en la huevera.</a:t>
            </a:r>
          </a:p>
          <a:p>
            <a:pPr>
              <a:buNone/>
            </a:pPr>
            <a:endParaRPr lang="es-ES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5000" b="1" i="1" dirty="0" smtClean="0">
                <a:latin typeface="Arial" pitchFamily="34" charset="0"/>
                <a:cs typeface="Arial" pitchFamily="34" charset="0"/>
              </a:rPr>
              <a:t>	Mira que chulada!!</a:t>
            </a:r>
          </a:p>
          <a:p>
            <a:pPr>
              <a:buNone/>
            </a:pPr>
            <a:endParaRPr lang="es-ES" sz="5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5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5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5000" b="1" i="1" dirty="0" smtClean="0">
                <a:latin typeface="Arial" pitchFamily="34" charset="0"/>
                <a:cs typeface="Arial" pitchFamily="34" charset="0"/>
              </a:rPr>
              <a:t>  </a:t>
            </a:r>
            <a:r>
              <a:rPr lang="es-ES" sz="5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	Si tienes </a:t>
            </a:r>
            <a:r>
              <a:rPr lang="es-ES" sz="5000" dirty="0" err="1" smtClean="0">
                <a:latin typeface="Arial" pitchFamily="34" charset="0"/>
                <a:cs typeface="Arial" pitchFamily="34" charset="0"/>
              </a:rPr>
              <a:t>huevetes</a:t>
            </a:r>
            <a:r>
              <a:rPr lang="es-ES" sz="5000" dirty="0" smtClean="0">
                <a:latin typeface="Arial" pitchFamily="34" charset="0"/>
                <a:cs typeface="Arial" pitchFamily="34" charset="0"/>
              </a:rPr>
              <a:t> de chocolate o caramelos rellena los huecos, así tendrás premio todos los días.</a:t>
            </a:r>
          </a:p>
          <a:p>
            <a:pPr>
              <a:buNone/>
            </a:pPr>
            <a:r>
              <a:rPr lang="es-ES" sz="5000" dirty="0" smtClean="0">
                <a:latin typeface="Arial" pitchFamily="34" charset="0"/>
                <a:cs typeface="Arial" pitchFamily="34" charset="0"/>
              </a:rPr>
              <a:t>	 </a:t>
            </a:r>
          </a:p>
          <a:p>
            <a:pPr>
              <a:buNone/>
            </a:pPr>
            <a:r>
              <a:rPr lang="es-ES" sz="5000" b="1" i="1" dirty="0" smtClean="0">
                <a:latin typeface="Arial" pitchFamily="34" charset="0"/>
                <a:cs typeface="Arial" pitchFamily="34" charset="0"/>
              </a:rPr>
              <a:t>	Sí ya no tienes cartulina, lo puedes hacer con un trozo de cartón, puede ser de la caja de leche, el tape de una caja de zapatos….</a:t>
            </a:r>
            <a:endParaRPr lang="es-ES" sz="5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/>
              <a:t> </a:t>
            </a:r>
          </a:p>
          <a:p>
            <a:pPr>
              <a:buNone/>
            </a:pPr>
            <a:r>
              <a:rPr lang="es-ES" dirty="0" smtClean="0"/>
              <a:t> </a:t>
            </a:r>
          </a:p>
          <a:p>
            <a:pPr>
              <a:buNone/>
            </a:pPr>
            <a:r>
              <a:rPr lang="es-ES" dirty="0" smtClean="0"/>
              <a:t> </a:t>
            </a:r>
          </a:p>
          <a:p>
            <a:endParaRPr lang="es-ES" dirty="0"/>
          </a:p>
        </p:txBody>
      </p:sp>
      <p:pic>
        <p:nvPicPr>
          <p:cNvPr id="10" name="9 Imagen" descr="Easter Hen – Egg Carton and Cardboard // Gallina de pascua con cartón de huevos y cartones #easter #hen"/>
          <p:cNvPicPr/>
          <p:nvPr/>
        </p:nvPicPr>
        <p:blipFill>
          <a:blip r:embed="rId2"/>
          <a:srcRect b="40173"/>
          <a:stretch>
            <a:fillRect/>
          </a:stretch>
        </p:blipFill>
        <p:spPr bwMode="auto">
          <a:xfrm>
            <a:off x="3214679" y="1857365"/>
            <a:ext cx="257176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s-ES" b="1" dirty="0" smtClean="0"/>
              <a:t>	</a:t>
            </a:r>
          </a:p>
          <a:p>
            <a:pPr algn="ctr">
              <a:buNone/>
            </a:pPr>
            <a:r>
              <a:rPr lang="es-ES" sz="6200" b="1" dirty="0" smtClean="0">
                <a:latin typeface="Arial" pitchFamily="34" charset="0"/>
                <a:cs typeface="Arial" pitchFamily="34" charset="0"/>
              </a:rPr>
              <a:t>CONEJITO DE PASCUA</a:t>
            </a:r>
            <a:endParaRPr lang="es-ES" sz="6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4200" dirty="0" smtClean="0">
                <a:latin typeface="Arial" pitchFamily="34" charset="0"/>
                <a:cs typeface="Arial" pitchFamily="34" charset="0"/>
              </a:rPr>
            </a:br>
            <a:r>
              <a:rPr lang="es-ES" sz="6200" b="1" i="1" dirty="0" smtClean="0">
                <a:latin typeface="Arial" pitchFamily="34" charset="0"/>
                <a:cs typeface="Arial" pitchFamily="34" charset="0"/>
              </a:rPr>
              <a:t>Mira que guay!!</a:t>
            </a:r>
          </a:p>
          <a:p>
            <a:pPr>
              <a:buNone/>
            </a:pPr>
            <a:endParaRPr lang="es-ES" sz="62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Solo necesitas, un plato de cartón, al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cual le recortaras el centro, dibujar y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colorear muchos huevos de pascua, 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los puedes hacer con folio o </a:t>
            </a:r>
            <a:r>
              <a:rPr lang="es-ES" sz="6200" dirty="0" err="1" smtClean="0">
                <a:latin typeface="Arial" pitchFamily="34" charset="0"/>
                <a:cs typeface="Arial" pitchFamily="34" charset="0"/>
              </a:rPr>
              <a:t>cartu</a:t>
            </a:r>
            <a:r>
              <a:rPr lang="es-ES" sz="6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ES" sz="6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Y en otro folio o </a:t>
            </a:r>
            <a:r>
              <a:rPr lang="es-ES" sz="6200" dirty="0" err="1" smtClean="0">
                <a:latin typeface="Arial" pitchFamily="34" charset="0"/>
                <a:cs typeface="Arial" pitchFamily="34" charset="0"/>
              </a:rPr>
              <a:t>cartu</a:t>
            </a:r>
            <a:r>
              <a:rPr lang="es-ES" sz="6200" dirty="0" smtClean="0">
                <a:latin typeface="Arial" pitchFamily="34" charset="0"/>
                <a:cs typeface="Arial" pitchFamily="34" charset="0"/>
              </a:rPr>
              <a:t> blanca, dibujar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la cara y las manitas del conejo, las 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recorta y pegas la carita por detrás y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 las manitas que se vean delante.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 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Si tienes un lacito, puedes colocárselo,</a:t>
            </a:r>
          </a:p>
          <a:p>
            <a:pPr>
              <a:buNone/>
            </a:pPr>
            <a:r>
              <a:rPr lang="es-ES" sz="6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ES" sz="6200" b="1" i="1" dirty="0" smtClean="0">
                <a:latin typeface="Arial" pitchFamily="34" charset="0"/>
                <a:cs typeface="Arial" pitchFamily="34" charset="0"/>
              </a:rPr>
              <a:t>Quedará mucho más chulo.</a:t>
            </a:r>
          </a:p>
          <a:p>
            <a:endParaRPr lang="es-ES" sz="6200" dirty="0" smtClean="0"/>
          </a:p>
          <a:p>
            <a:pPr>
              <a:buNone/>
            </a:pPr>
            <a:r>
              <a:rPr lang="es-ES" sz="6200" dirty="0" smtClean="0"/>
              <a:t> </a:t>
            </a:r>
          </a:p>
          <a:p>
            <a:endParaRPr lang="es-ES" dirty="0"/>
          </a:p>
        </p:txBody>
      </p:sp>
      <p:pic>
        <p:nvPicPr>
          <p:cNvPr id="5" name="4 Imagen" descr="ДЕТСКИЕ ПОДЕЛК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714357"/>
            <a:ext cx="428624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s-ES" b="1" dirty="0" smtClean="0"/>
              <a:t>	</a:t>
            </a:r>
          </a:p>
          <a:p>
            <a:pPr algn="ctr">
              <a:buNone/>
            </a:pPr>
            <a:r>
              <a:rPr lang="es-ES" sz="5000" b="1" dirty="0" smtClean="0">
                <a:latin typeface="Arial" pitchFamily="34" charset="0"/>
                <a:cs typeface="Arial" pitchFamily="34" charset="0"/>
              </a:rPr>
              <a:t>MONA DE PASCUA EN LA LUDO</a:t>
            </a:r>
            <a:endParaRPr lang="es-ES" sz="5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5000" dirty="0" smtClean="0"/>
              <a:t>	</a:t>
            </a:r>
          </a:p>
          <a:p>
            <a:pPr algn="just">
              <a:buNone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ES" sz="4200" dirty="0" smtClean="0">
                <a:latin typeface="Arial" pitchFamily="34" charset="0"/>
                <a:cs typeface="Arial" pitchFamily="34" charset="0"/>
              </a:rPr>
              <a:t>Como en esta semana os hemos mandado juegos tradicionales, también queremos hacer una tradición de Binéfar, y de otros muchos pueblos</a:t>
            </a:r>
          </a:p>
          <a:p>
            <a:pPr algn="just"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>	Bueno, como todos sabéis el lunes 13, es San Quilez, tradición en Binéfar, este día, a los </a:t>
            </a:r>
            <a:r>
              <a:rPr lang="es-ES" sz="4200" dirty="0" err="1" smtClean="0">
                <a:latin typeface="Arial" pitchFamily="34" charset="0"/>
                <a:cs typeface="Arial" pitchFamily="34" charset="0"/>
              </a:rPr>
              <a:t>niñ@s</a:t>
            </a:r>
            <a:r>
              <a:rPr lang="es-ES" sz="4200" dirty="0" smtClean="0">
                <a:latin typeface="Arial" pitchFamily="34" charset="0"/>
                <a:cs typeface="Arial" pitchFamily="34" charset="0"/>
              </a:rPr>
              <a:t> se les regala una mona, pues bien, nadie se va a quedar sin mona.</a:t>
            </a:r>
          </a:p>
          <a:p>
            <a:pPr algn="just"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>	Aquí tenéis, como hacer vuestra propia Mona de Pascua.</a:t>
            </a: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>	Solo necesitas, un donuts, chocolate de cobertura (o no, si no te gusta), unos </a:t>
            </a:r>
            <a:r>
              <a:rPr lang="es-ES" sz="4200" dirty="0" err="1" smtClean="0">
                <a:latin typeface="Arial" pitchFamily="34" charset="0"/>
                <a:cs typeface="Arial" pitchFamily="34" charset="0"/>
              </a:rPr>
              <a:t>lacasitos</a:t>
            </a:r>
            <a:r>
              <a:rPr lang="es-ES" sz="4200" dirty="0" smtClean="0">
                <a:latin typeface="Arial" pitchFamily="34" charset="0"/>
                <a:cs typeface="Arial" pitchFamily="34" charset="0"/>
              </a:rPr>
              <a:t> y si tienes un huevo con sorpresa.</a:t>
            </a:r>
          </a:p>
          <a:p>
            <a:pPr algn="just"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>	Baña o cubre el donuts con el chocolate, chocolate unos </a:t>
            </a:r>
            <a:r>
              <a:rPr lang="es-ES" sz="4200" dirty="0" err="1" smtClean="0">
                <a:latin typeface="Arial" pitchFamily="34" charset="0"/>
                <a:cs typeface="Arial" pitchFamily="34" charset="0"/>
              </a:rPr>
              <a:t>lacasitos</a:t>
            </a:r>
            <a:r>
              <a:rPr lang="es-ES" sz="4200" dirty="0" smtClean="0">
                <a:latin typeface="Arial" pitchFamily="34" charset="0"/>
                <a:cs typeface="Arial" pitchFamily="34" charset="0"/>
              </a:rPr>
              <a:t> por encima y el huevo con sorpresa en el centro.</a:t>
            </a:r>
          </a:p>
          <a:p>
            <a:pPr algn="just">
              <a:buNone/>
            </a:pPr>
            <a:r>
              <a:rPr lang="es-ES" sz="4200" dirty="0" smtClean="0">
                <a:latin typeface="Arial" pitchFamily="34" charset="0"/>
                <a:cs typeface="Arial" pitchFamily="34" charset="0"/>
              </a:rPr>
              <a:t>	Puedes decorarla con algún dibujo, lo pegas en un palillo y lo clavas.</a:t>
            </a:r>
          </a:p>
          <a:p>
            <a:pPr algn="just">
              <a:buNone/>
            </a:pPr>
            <a:r>
              <a:rPr lang="es-ES" sz="4200" b="1" i="1" dirty="0" smtClean="0">
                <a:latin typeface="Arial" pitchFamily="34" charset="0"/>
                <a:cs typeface="Arial" pitchFamily="34" charset="0"/>
              </a:rPr>
              <a:t>	Mira como te puede quedar!!</a:t>
            </a:r>
            <a:endParaRPr lang="es-ES" sz="4200" dirty="0" smtClean="0">
              <a:latin typeface="Arial" pitchFamily="34" charset="0"/>
              <a:cs typeface="Arial" pitchFamily="34" charset="0"/>
            </a:endParaRPr>
          </a:p>
          <a:p>
            <a:endParaRPr lang="es-ES" sz="4200" dirty="0"/>
          </a:p>
        </p:txBody>
      </p:sp>
      <p:pic>
        <p:nvPicPr>
          <p:cNvPr id="4" name="3 Imagen" descr="Cocinar y cantar: Monas de Pascua individuales | wacapak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071678"/>
            <a:ext cx="371477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571744"/>
            <a:ext cx="78581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5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ADIOOOOS</a:t>
            </a:r>
            <a:r>
              <a:rPr kumimoji="0" lang="es-ES" sz="5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Arial" pitchFamily="34" charset="0"/>
              </a:rPr>
              <a:t>…</a:t>
            </a:r>
            <a:r>
              <a:rPr kumimoji="0" lang="es-ES" sz="5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5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Arial" pitchFamily="34" charset="0"/>
              </a:rPr>
              <a:t>¡¡</a:t>
            </a:r>
            <a:r>
              <a:rPr kumimoji="0" lang="es-ES" sz="5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FELICES FIESTAS!!!</a:t>
            </a:r>
            <a:endParaRPr kumimoji="0" lang="es-ES" sz="5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12000">
    <p:dissolv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14</Words>
  <Application>Microsoft Office PowerPoint</Application>
  <PresentationFormat>Presentación en pantalla (4:3)</PresentationFormat>
  <Paragraphs>74</Paragraphs>
  <Slides>6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PEQUEÑOS JUEGOS GRANDES MOMENTOS IIi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48</cp:revision>
  <dcterms:created xsi:type="dcterms:W3CDTF">2020-03-24T19:54:42Z</dcterms:created>
  <dcterms:modified xsi:type="dcterms:W3CDTF">2020-04-09T12:20:09Z</dcterms:modified>
</cp:coreProperties>
</file>