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60" r:id="rId4"/>
    <p:sldId id="263" r:id="rId5"/>
    <p:sldId id="262" r:id="rId6"/>
    <p:sldId id="264" r:id="rId7"/>
    <p:sldId id="27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6" autoAdjust="0"/>
    <p:restoredTop sz="9466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2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&#170;Pilar\Desktop\musica%20pen%20ludo\La%20Oreja%20de%20Van%20Gogh%20-%20Verano%20(Official%20Video).mp3" TargetMode="External"/><Relationship Id="rId5" Type="http://schemas.openxmlformats.org/officeDocument/2006/relationships/image" Target="../media/image2.png"/><Relationship Id="rId4" Type="http://schemas.openxmlformats.org/officeDocument/2006/relationships/image" Target="file:///A:\Anagramaludo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214545" y="285730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7" y="5000638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5" name="La Oreja de Van Gogh - Verano (Official Video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571768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err="1" smtClean="0">
                <a:latin typeface="Algerian" pitchFamily="82" charset="0"/>
              </a:rPr>
              <a:t>IIi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	 </a:t>
            </a:r>
          </a:p>
          <a:p>
            <a:pPr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			</a:t>
            </a:r>
            <a:endParaRPr lang="es-ES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2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Los juegos tradicionales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son aquellos que se llevan jugando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tooooda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la vida.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Los jugaban nuestros abuelos y tatarabuelos….. y más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sta semana…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¡¡ ESTAMOS DE VACACIONES!!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Sabéis que en la Ludo, estos días siempre estamos mañana y  tarde…. 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Que ganas tenemos de veros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Pues bien estos días de fiesta, me imagino que muchos papás y mamás, harán vacaciones, pues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vosotr@s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también, estos días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SÍ SON VACACIONES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Para estos días os mandamos una batería de juegos  tradicionales, sí …esos que seguro jugaban nuestros abuelos.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 mandamos también unas actividades, las  que hubiéramos hecho estos días en la Ludoteca.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Aquí va una batería de juegos tradicionales.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Niños jugando alrededor de sillas | Vector Grati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0"/>
            <a:ext cx="2838451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Brother Y Hermana Que Juegan Escondite Muchacha Que Oculta Bajo El ..."/>
          <p:cNvPicPr/>
          <p:nvPr/>
        </p:nvPicPr>
        <p:blipFill>
          <a:blip r:embed="rId3"/>
          <a:srcRect b="9347"/>
          <a:stretch>
            <a:fillRect/>
          </a:stretch>
        </p:blipFill>
        <p:spPr bwMode="auto">
          <a:xfrm>
            <a:off x="1" y="1214423"/>
            <a:ext cx="3214679" cy="288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Foroviejunos....Cómo llamabáis a este juego de vuestra infancia ..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12" y="3857628"/>
            <a:ext cx="5429288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WordArt 1"/>
          <p:cNvSpPr>
            <a:spLocks noChangeArrowheads="1" noChangeShapeType="1" noTextEdit="1"/>
          </p:cNvSpPr>
          <p:nvPr/>
        </p:nvSpPr>
        <p:spPr bwMode="auto">
          <a:xfrm>
            <a:off x="1714482" y="285728"/>
            <a:ext cx="3486151" cy="6143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2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/>
                <a:latin typeface="Arial"/>
                <a:cs typeface="Arial"/>
              </a:rPr>
              <a:t>SILLAS BAILONGAS</a:t>
            </a:r>
            <a:endParaRPr lang="es-ES" sz="2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2D050"/>
              </a:solidFill>
              <a:effectLst/>
              <a:latin typeface="Arial"/>
              <a:cs typeface="Arial"/>
            </a:endParaRPr>
          </a:p>
        </p:txBody>
      </p:sp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3214677" y="2928934"/>
            <a:ext cx="3219451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2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"/>
                <a:cs typeface="Arial"/>
              </a:rPr>
              <a:t>A QUÉ TE ENCUENTRO!</a:t>
            </a:r>
            <a:endParaRPr lang="es-ES" sz="20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" y="39290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" y="457200"/>
            <a:ext cx="7929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57200" y="2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Juegos para disfrutar en Pascua (2ª parte) - El Mercader de Juegos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643182"/>
            <a:ext cx="5072067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428860" y="785794"/>
            <a:ext cx="4143372" cy="11430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2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"/>
                <a:cs typeface="Arial"/>
              </a:rPr>
              <a:t>BAILANDO</a:t>
            </a:r>
            <a:r>
              <a:rPr lang="es-ES" sz="2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/>
                <a:latin typeface="Arial"/>
                <a:cs typeface="Arial"/>
              </a:rPr>
              <a:t> </a:t>
            </a:r>
            <a:r>
              <a:rPr lang="es-ES" sz="2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"/>
                <a:cs typeface="Arial"/>
              </a:rPr>
              <a:t>CON</a:t>
            </a:r>
            <a:r>
              <a:rPr lang="es-ES" sz="2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/>
                <a:latin typeface="Arial"/>
                <a:cs typeface="Arial"/>
              </a:rPr>
              <a:t> GLOBOS</a:t>
            </a:r>
            <a:endParaRPr lang="es-ES" sz="20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357157" y="2071679"/>
            <a:ext cx="8443915" cy="27146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	Este juego lo podemos adaptar a las distintas edades de </a:t>
            </a:r>
            <a:r>
              <a:rPr lang="es-ES" dirty="0" err="1" smtClean="0"/>
              <a:t>vuestr@s</a:t>
            </a:r>
            <a:r>
              <a:rPr lang="es-ES" dirty="0" smtClean="0"/>
              <a:t> </a:t>
            </a:r>
            <a:r>
              <a:rPr lang="es-ES" dirty="0" err="1" smtClean="0"/>
              <a:t>hij@s</a:t>
            </a:r>
            <a:r>
              <a:rPr lang="es-ES" dirty="0" smtClean="0"/>
              <a:t>, por ejemplo lo mas pequeños pueden recordar el abecedario, para ello le diréis porque letra empieza y les pondréis un ejemplo.</a:t>
            </a:r>
          </a:p>
          <a:p>
            <a:pPr>
              <a:buNone/>
            </a:pPr>
            <a:r>
              <a:rPr lang="es-ES" dirty="0" smtClean="0"/>
              <a:t> </a:t>
            </a:r>
          </a:p>
          <a:p>
            <a:pPr>
              <a:buNone/>
            </a:pPr>
            <a:r>
              <a:rPr lang="es-ES" b="1" i="1" dirty="0" smtClean="0"/>
              <a:t>	“ Veo </a:t>
            </a:r>
            <a:r>
              <a:rPr lang="es-ES" b="1" i="1" dirty="0" err="1" smtClean="0"/>
              <a:t>veo</a:t>
            </a:r>
            <a:r>
              <a:rPr lang="es-ES" b="1" i="1" dirty="0" smtClean="0"/>
              <a:t> … una cosita que empieza por A, como avión”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 </a:t>
            </a:r>
          </a:p>
          <a:p>
            <a:endParaRPr lang="es-ES" dirty="0"/>
          </a:p>
        </p:txBody>
      </p:sp>
      <p:sp>
        <p:nvSpPr>
          <p:cNvPr id="8193" name="WordArt 1"/>
          <p:cNvSpPr>
            <a:spLocks noChangeArrowheads="1" noChangeShapeType="1" noTextEdit="1"/>
          </p:cNvSpPr>
          <p:nvPr/>
        </p:nvSpPr>
        <p:spPr bwMode="auto">
          <a:xfrm>
            <a:off x="2428861" y="285729"/>
            <a:ext cx="4019551" cy="1570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00B0F0"/>
                    </a:gs>
                  </a:gsLst>
                  <a:lin ang="5400000" scaled="1"/>
                </a:gradFill>
                <a:effectLst/>
                <a:latin typeface="Arial"/>
                <a:cs typeface="Arial"/>
              </a:rPr>
              <a:t>VEO VEOOOO</a:t>
            </a:r>
            <a:endParaRPr lang="es-E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00B0F0"/>
                  </a:gs>
                </a:gsLst>
                <a:lin ang="5400000" scaled="1"/>
              </a:gradFill>
              <a:effectLst/>
              <a:latin typeface="Arial"/>
              <a:cs typeface="Arial"/>
            </a:endParaRPr>
          </a:p>
        </p:txBody>
      </p:sp>
      <p:pic>
        <p:nvPicPr>
          <p:cNvPr id="6" name="5 Imagen" descr="Cartoon character with long eyelashes | Blue cartoon character ..."/>
          <p:cNvPicPr/>
          <p:nvPr/>
        </p:nvPicPr>
        <p:blipFill>
          <a:blip r:embed="rId2" cstate="print"/>
          <a:srcRect t="17403" b="19672"/>
          <a:stretch>
            <a:fillRect/>
          </a:stretch>
        </p:blipFill>
        <p:spPr bwMode="auto">
          <a:xfrm>
            <a:off x="2357421" y="4786323"/>
            <a:ext cx="4214843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000240"/>
            <a:ext cx="764386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AHOR</a:t>
            </a:r>
            <a:r>
              <a:rPr kumimoji="0" lang="es-ES" sz="54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A POR LAS ACTIVIDADES</a:t>
            </a: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!!</a:t>
            </a:r>
            <a:endParaRPr kumimoji="0" lang="es-ES" sz="5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2000">
    <p:dissolv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147</Words>
  <Application>Microsoft Office PowerPoint</Application>
  <PresentationFormat>Presentación en pantalla (4:3)</PresentationFormat>
  <Paragraphs>34</Paragraphs>
  <Slides>7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PEQUEÑOS JUEGOS GRANDES MOMENTOS IIi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48</cp:revision>
  <dcterms:created xsi:type="dcterms:W3CDTF">2020-03-24T19:54:42Z</dcterms:created>
  <dcterms:modified xsi:type="dcterms:W3CDTF">2020-04-09T12:17:30Z</dcterms:modified>
</cp:coreProperties>
</file>